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wmf" ContentType="image/x-wmf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73" r:id="rId13"/>
    <p:sldId id="272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29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6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7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0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0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5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5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2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5BC9F-A90C-4B2A-B399-93602E89FFCC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24.02.2014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22748-0D26-4A93-ACC9-D3650BFE1CF7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8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pn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png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pn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pn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png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801971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19063"/>
            <a:ext cx="6200775" cy="6618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2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958757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6008"/>
            <a:ext cx="756084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5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401839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2520" cy="702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735869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836712"/>
            <a:ext cx="713759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17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561955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80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356822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71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334034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8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779477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014538"/>
            <a:ext cx="6343650" cy="2828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058759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980728"/>
            <a:ext cx="7126932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92921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4" y="1268760"/>
            <a:ext cx="6448375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275026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883472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04776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78" y="1772816"/>
            <a:ext cx="6029325" cy="2800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166719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2252475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83816"/>
            <a:ext cx="5667375" cy="3454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148243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624"/>
            <a:ext cx="6286500" cy="2686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20" y="2730674"/>
            <a:ext cx="6315075" cy="3324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937837"/>
              </p:ext>
            </p:extLst>
          </p:nvPr>
        </p:nvGraphicFramePr>
        <p:xfrm>
          <a:off x="701675" y="260350"/>
          <a:ext cx="8270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CorelDRAW" r:id="rId3" imgW="4181475" imgH="3743325" progId="CorelDRAW.Graphic.12">
                  <p:embed/>
                </p:oleObj>
              </mc:Choice>
              <mc:Fallback>
                <p:oleObj name="CorelDRAW" r:id="rId3" imgW="4181475" imgH="3743325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60350"/>
                        <a:ext cx="82708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923925"/>
            <a:ext cx="6408737" cy="5010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08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C3E205-0880-43DC-BF38-070B70355760}"/>
</file>

<file path=customXml/itemProps2.xml><?xml version="1.0" encoding="utf-8"?>
<ds:datastoreItem xmlns:ds="http://schemas.openxmlformats.org/officeDocument/2006/customXml" ds:itemID="{5BD86BEC-5828-4966-86E7-E137FCAD16A9}"/>
</file>

<file path=customXml/itemProps3.xml><?xml version="1.0" encoding="utf-8"?>
<ds:datastoreItem xmlns:ds="http://schemas.openxmlformats.org/officeDocument/2006/customXml" ds:itemID="{E2D7B300-531F-4176-A76B-BC67AAE32015}"/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1_Тема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5</cp:revision>
  <dcterms:created xsi:type="dcterms:W3CDTF">2013-05-12T10:15:45Z</dcterms:created>
  <dcterms:modified xsi:type="dcterms:W3CDTF">2014-02-24T18:13:27Z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